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64" r:id="rId2"/>
    <p:sldId id="280" r:id="rId3"/>
    <p:sldId id="281" r:id="rId4"/>
    <p:sldId id="279" r:id="rId5"/>
    <p:sldId id="270" r:id="rId6"/>
    <p:sldId id="282" r:id="rId7"/>
    <p:sldId id="275" r:id="rId8"/>
    <p:sldId id="283" r:id="rId9"/>
    <p:sldId id="276" r:id="rId10"/>
    <p:sldId id="284" r:id="rId11"/>
    <p:sldId id="271" r:id="rId12"/>
    <p:sldId id="272" r:id="rId13"/>
    <p:sldId id="273" r:id="rId14"/>
    <p:sldId id="274" r:id="rId15"/>
    <p:sldId id="277" r:id="rId16"/>
    <p:sldId id="265" r:id="rId17"/>
    <p:sldId id="269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1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17962-DD60-45EB-9535-5453D13F06CD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E846-E6A3-4C9E-B169-646D7ED3E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846-E6A3-4C9E-B169-646D7ED3E3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846-E6A3-4C9E-B169-646D7ED3E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AA2E3-448D-4E95-A9F3-A8382DFE5922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49E9A7-1410-4F41-8B9B-14BC476957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304800"/>
            <a:ext cx="4800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/>
              </a:rPr>
              <a:t>পরিচিতি</a:t>
            </a:r>
            <a:endParaRPr lang="en-US" sz="4400" dirty="0">
              <a:latin typeface="NikoshB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2057400"/>
            <a:ext cx="6248400" cy="4419600"/>
          </a:xfrm>
          <a:prstGeom prst="ellipse">
            <a:avLst/>
          </a:prstGeom>
          <a:solidFill>
            <a:srgbClr val="0070C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92D050"/>
                </a:solidFill>
                <a:latin typeface="NikoshBAN"/>
                <a:cs typeface="Cordia New" pitchFamily="34" charset="-34"/>
              </a:rPr>
              <a:t>মোঃ হেলাল উদ্দিন চৌধুরী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NikoshBAN"/>
                <a:cs typeface="Cordia New" pitchFamily="34" charset="-34"/>
              </a:rPr>
              <a:t>সহকারী প্রধান শিক্ষক</a:t>
            </a:r>
          </a:p>
          <a:p>
            <a:pPr algn="ctr"/>
            <a:r>
              <a:rPr lang="en-US" b="1" dirty="0" smtClean="0">
                <a:solidFill>
                  <a:srgbClr val="92D050"/>
                </a:solidFill>
                <a:latin typeface="NikoshBAN"/>
                <a:cs typeface="Cordia New" pitchFamily="34" charset="-34"/>
              </a:rPr>
              <a:t>নিউ মডেল বহুমুখী উচ্চ বিদ্যালয় </a:t>
            </a:r>
            <a:r>
              <a:rPr lang="en-US" sz="2400" b="1" dirty="0" err="1" smtClean="0">
                <a:solidFill>
                  <a:srgbClr val="92D050"/>
                </a:solidFill>
                <a:latin typeface="NikoshBAN"/>
                <a:cs typeface="Cordia New" pitchFamily="34" charset="-34"/>
              </a:rPr>
              <a:t>শুক্রাবাদ</a:t>
            </a:r>
            <a:r>
              <a:rPr lang="en-US" sz="2400" b="1" dirty="0" smtClean="0">
                <a:solidFill>
                  <a:srgbClr val="92D050"/>
                </a:solidFill>
                <a:latin typeface="NikoshBAN"/>
                <a:cs typeface="Cordia New" pitchFamily="34" charset="-34"/>
              </a:rPr>
              <a:t> ঢাকা1207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7" name="Picture 2" descr="Helaluddin Chowdh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5638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ভাটিব্রেটা</a:t>
            </a:r>
            <a:endParaRPr lang="en-US" sz="4000" dirty="0" smtClean="0"/>
          </a:p>
          <a:p>
            <a:pPr algn="ctr"/>
            <a:r>
              <a:rPr lang="en-US" sz="4000" dirty="0" smtClean="0">
                <a:latin typeface="Arial Black" pitchFamily="34" charset="0"/>
              </a:rPr>
              <a:t>(Vertebrata)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2667000" y="3505200"/>
            <a:ext cx="3962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মেরুদণ্ডী প্রাণি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4495800" y="2590800"/>
            <a:ext cx="762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বা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0"/>
            <a:ext cx="6781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শ্রেণি-১ সাইক্লোস্টোমাটা 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(Cyclostomata)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5257800"/>
            <a:ext cx="0" cy="990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0400" y="6096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/>
              </a:rPr>
              <a:t>পেট্রোমাইজন</a:t>
            </a:r>
            <a:endParaRPr lang="en-US" sz="2800" dirty="0">
              <a:latin typeface="NikoshB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705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914400" y="5410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/>
              </a:rPr>
              <a:t>দেহলম্বাটে</a:t>
            </a:r>
            <a:endParaRPr lang="en-US" sz="3600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/>
              </a:rPr>
              <a:t>বাইম মাছের মত</a:t>
            </a:r>
            <a:endParaRPr lang="en-US" sz="3600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54102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/>
              </a:rPr>
              <a:t>দেহে আঁইশ থাকেনা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4.picsearch.com/is?8PMbpWIH9I62NB5oBm2nhZTCoTW6L6IcDWW_g63hvEg&amp;height=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4953000" cy="1447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Oval 2"/>
          <p:cNvSpPr/>
          <p:nvPr/>
        </p:nvSpPr>
        <p:spPr>
          <a:xfrm>
            <a:off x="0" y="152400"/>
            <a:ext cx="8001000" cy="2209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শ্রেণি-২ </a:t>
            </a:r>
            <a:r>
              <a:rPr lang="en-US" sz="6600" dirty="0" smtClean="0">
                <a:latin typeface="NikoshBAN"/>
              </a:rPr>
              <a:t>কনড্রিকথিস</a:t>
            </a:r>
            <a:r>
              <a:rPr lang="en-US" sz="5400" dirty="0" smtClean="0">
                <a:latin typeface="NikoshBAN"/>
              </a:rPr>
              <a:t> </a:t>
            </a:r>
          </a:p>
          <a:p>
            <a:pPr algn="ctr"/>
            <a:r>
              <a:rPr lang="en-US" sz="4400" dirty="0" smtClean="0">
                <a:latin typeface="NikoshBAN"/>
              </a:rPr>
              <a:t>(Chondrichthyes)</a:t>
            </a:r>
            <a:endParaRPr lang="en-US" sz="44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5943600"/>
            <a:ext cx="28956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হাঙ্গর মাছ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3200400" cy="2743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00200" y="41910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95800" y="4191000"/>
            <a:ext cx="3429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/>
              <a:t>মুখ দেহের অঙ্কীয়দেশে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4953000"/>
            <a:ext cx="16764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81400" y="5105400"/>
            <a:ext cx="5562600" cy="609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দেহ প্লাকয়েড ধরনের আঁইশ দ্বারা আবৃত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4.picsearch.com/is?uDRYBUreW0mCIH53naBkn9QV6ZBJsRAq5F_4CZPh1Ow&amp;height=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1905000" cy="3657600"/>
          </a:xfrm>
          <a:prstGeom prst="rect">
            <a:avLst/>
          </a:prstGeom>
          <a:noFill/>
        </p:spPr>
      </p:pic>
      <p:pic>
        <p:nvPicPr>
          <p:cNvPr id="3" name="Picture 8" descr="http://media4.picsearch.com/is?gdWLaKV6gsmkWig26rV3DUorC25c1LSLJSElz_6gKUg&amp;height=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2590800" cy="1905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152400"/>
            <a:ext cx="8001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/>
              </a:rPr>
              <a:t>শ্রেণি-৩ অসটিকথিস</a:t>
            </a:r>
            <a:r>
              <a:rPr lang="en-US" sz="5400" dirty="0" smtClean="0">
                <a:latin typeface="NikoshBAN"/>
              </a:rPr>
              <a:t> </a:t>
            </a:r>
          </a:p>
          <a:p>
            <a:pPr algn="ctr"/>
            <a:r>
              <a:rPr lang="en-US" sz="4400" dirty="0" smtClean="0">
                <a:latin typeface="NikoshBAN"/>
              </a:rPr>
              <a:t>(Osteichthyes)</a:t>
            </a:r>
            <a:endParaRPr lang="en-US" sz="4400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6172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/>
              </a:rPr>
              <a:t>২।ফুলকা কানকুয়া দ্বারা ঢাকা।</a:t>
            </a:r>
            <a:endParaRPr lang="en-US" sz="2000" dirty="0">
              <a:latin typeface="NikoshB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548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495800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81200" y="5257800"/>
            <a:ext cx="15240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00200" y="62484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১।</a:t>
            </a:r>
            <a:r>
              <a:rPr lang="bn-BD" sz="2000" dirty="0" smtClean="0"/>
              <a:t>দেহ পটল আকৃতি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172200" y="6172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৩।দেহ আঁইশ দ্বারা আবৃত।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14800" y="4876800"/>
            <a:ext cx="28194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248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সনাক্তকারী </a:t>
            </a:r>
            <a:r>
              <a:rPr lang="en-US" dirty="0" smtClean="0"/>
              <a:t>বৈশিষ্ট্যঃ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752600" y="0"/>
            <a:ext cx="5638800" cy="1676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শ্রেণি-৪ উভচর </a:t>
            </a:r>
          </a:p>
          <a:p>
            <a:pPr algn="ctr"/>
            <a:r>
              <a:rPr lang="en-US" sz="4000" dirty="0" smtClean="0">
                <a:latin typeface="NikoshBAN"/>
              </a:rPr>
              <a:t>(Amphibia</a:t>
            </a:r>
            <a:r>
              <a:rPr lang="en-US" sz="3600" dirty="0" smtClean="0">
                <a:latin typeface="NikoshBAN"/>
              </a:rPr>
              <a:t>)</a:t>
            </a:r>
            <a:endParaRPr lang="en-US" sz="1400" dirty="0">
              <a:latin typeface="NikoshB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4648200"/>
            <a:ext cx="76200" cy="1295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4114800"/>
            <a:ext cx="0" cy="1600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4953000"/>
            <a:ext cx="129540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5943600"/>
            <a:ext cx="18288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ত্বক আঁইশবিহীন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81400" y="5791200"/>
            <a:ext cx="3352800" cy="609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ত্বক পাতলা,নরম,সিক্ত ওগ্রন্থিময়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086600" y="5715000"/>
            <a:ext cx="990600" cy="457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লিপ্তপদী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media4.picsearch.com/is?FarMxiz5DEEnDGf7Hc9bgN-N9YQOwWX3se-OMoPODYo&amp;height=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673" y="1981200"/>
            <a:ext cx="2340127" cy="3657600"/>
          </a:xfrm>
          <a:prstGeom prst="rect">
            <a:avLst/>
          </a:prstGeom>
          <a:noFill/>
        </p:spPr>
      </p:pic>
      <p:pic>
        <p:nvPicPr>
          <p:cNvPr id="3" name="Picture 4" descr="http://media3.picsearch.com/is?V9Aq_W_Rza7wAoZgt1t1Iioaww5jOlsL90J56ivHGnQ&amp;height=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36" y="1981201"/>
            <a:ext cx="2340864" cy="3657599"/>
          </a:xfrm>
          <a:prstGeom prst="rect">
            <a:avLst/>
          </a:prstGeom>
          <a:noFill/>
        </p:spPr>
      </p:pic>
      <p:pic>
        <p:nvPicPr>
          <p:cNvPr id="5" name="Picture 4" descr="http://images.fanpop.com/images/image_uploads/snake-the-animal-kingdom-251181_1024_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81200"/>
            <a:ext cx="1905000" cy="36576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066800" y="0"/>
            <a:ext cx="7010400" cy="16764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/>
              </a:rPr>
              <a:t>শ্রেণি-৫ সরীসৃপ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/>
              </a:rPr>
              <a:t>(Reptili</a:t>
            </a:r>
            <a:r>
              <a:rPr lang="en-US" sz="4000" dirty="0" smtClean="0">
                <a:latin typeface="NikoshBAN"/>
              </a:rPr>
              <a:t>)</a:t>
            </a:r>
            <a:endParaRPr lang="en-US" sz="4000" dirty="0">
              <a:latin typeface="NikoshB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4114800"/>
            <a:ext cx="228600" cy="1752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2819400"/>
            <a:ext cx="228600" cy="304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8800" y="5943600"/>
            <a:ext cx="2209800" cy="6096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দুই জোড়া পা (ব্যতিক্রম সাপ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91000" y="5943600"/>
            <a:ext cx="1752600" cy="6096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আঙ্গুল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tx1"/>
                </a:solidFill>
              </a:rPr>
              <a:t>নখরযুক্ত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6200" y="5791200"/>
            <a:ext cx="1524000" cy="6096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ত্বক শুষ্ক ও আঁইশ</a:t>
            </a:r>
            <a:r>
              <a:rPr lang="bn-BD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যুক্ত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62000" y="4114800"/>
            <a:ext cx="381000" cy="1828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276600"/>
            <a:ext cx="1143000" cy="2743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Cute Love Birds In A Tree Animal Picture HD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130552" cy="1768062"/>
          </a:xfrm>
          <a:prstGeom prst="rect">
            <a:avLst/>
          </a:prstGeom>
          <a:noFill/>
        </p:spPr>
      </p:pic>
      <p:pic>
        <p:nvPicPr>
          <p:cNvPr id="25608" name="Picture 8" descr="Cute Baby Duck In Clear Water Picture HD Wall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2133600" cy="1905000"/>
          </a:xfrm>
          <a:prstGeom prst="rect">
            <a:avLst/>
          </a:prstGeom>
          <a:noFill/>
        </p:spPr>
      </p:pic>
      <p:pic>
        <p:nvPicPr>
          <p:cNvPr id="25610" name="Picture 10" descr="Bird Picture American Robin Perching B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962400"/>
            <a:ext cx="2130552" cy="18371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981200" y="0"/>
            <a:ext cx="518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শ্রেণি-</a:t>
            </a:r>
            <a:r>
              <a:rPr lang="bn-BD" sz="4000" dirty="0" smtClean="0">
                <a:latin typeface="NikoshBAN"/>
              </a:rPr>
              <a:t>৬</a:t>
            </a:r>
            <a:r>
              <a:rPr lang="en-US" sz="4000" dirty="0" smtClean="0">
                <a:latin typeface="NikoshBAN"/>
              </a:rPr>
              <a:t> </a:t>
            </a:r>
            <a:r>
              <a:rPr lang="bn-BD" sz="4000" dirty="0" smtClean="0">
                <a:latin typeface="NikoshBAN"/>
              </a:rPr>
              <a:t>পক্ষীকুল</a:t>
            </a:r>
            <a:endParaRPr lang="en-US" sz="4000" dirty="0" smtClean="0">
              <a:latin typeface="NikoshBAN"/>
            </a:endParaRPr>
          </a:p>
          <a:p>
            <a:pPr algn="ctr"/>
            <a:r>
              <a:rPr lang="en-US" sz="4000" dirty="0" smtClean="0">
                <a:latin typeface="NikoshBAN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Aves</a:t>
            </a:r>
            <a:r>
              <a:rPr lang="en-US" sz="4000" dirty="0" smtClean="0">
                <a:latin typeface="NikoshBAN"/>
              </a:rPr>
              <a:t>)</a:t>
            </a:r>
            <a:endParaRPr lang="en-US" sz="4000" dirty="0">
              <a:latin typeface="NikoshB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4953000"/>
            <a:ext cx="457200" cy="13716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24400" y="4572000"/>
            <a:ext cx="76200" cy="1600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5200" y="4876800"/>
            <a:ext cx="304800" cy="1447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8800" y="60960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দেহ পালক দ্বারা আবৃত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0" y="6324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/>
              <a:t>সনাক্তকারী </a:t>
            </a:r>
            <a:r>
              <a:rPr lang="en-US" sz="2000" dirty="0" smtClean="0"/>
              <a:t>বৈশিষ্ট্যঃ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172200" y="6324600"/>
            <a:ext cx="2590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সামনের দুই পা ডানায়</a:t>
            </a:r>
            <a:r>
              <a:rPr lang="bn-BD" dirty="0" smtClean="0"/>
              <a:t> </a:t>
            </a:r>
            <a:r>
              <a:rPr lang="en-US" dirty="0" smtClean="0"/>
              <a:t>পরিনত হয়েছে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86200" y="62484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চোয়াল চঞ্চতে পরিনত হয়েছে</a:t>
            </a:r>
            <a:endParaRPr lang="en-US" dirty="0"/>
          </a:p>
        </p:txBody>
      </p:sp>
      <p:pic>
        <p:nvPicPr>
          <p:cNvPr id="22" name="Picture 2" descr="http://1.bp.blogspot.com/-p6nC9Ul1yWo/TWP3oIkdRTI/AAAAAAAAARg/6sfzPs2ahIg/s200/bald-eagle-wallpaper-animal-desktop-1024-x-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1" y="1752600"/>
            <a:ext cx="2312112" cy="1901952"/>
          </a:xfrm>
          <a:prstGeom prst="rect">
            <a:avLst/>
          </a:prstGeom>
          <a:noFill/>
        </p:spPr>
      </p:pic>
      <p:pic>
        <p:nvPicPr>
          <p:cNvPr id="25" name="Picture 12" descr="Animal Bird Picture Blue Gray White Perched In Tr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752600"/>
            <a:ext cx="2130183" cy="1901952"/>
          </a:xfrm>
          <a:prstGeom prst="rect">
            <a:avLst/>
          </a:prstGeom>
          <a:noFill/>
        </p:spPr>
      </p:pic>
      <p:pic>
        <p:nvPicPr>
          <p:cNvPr id="27" name="Picture 6" descr="http://ts1.mm.bing.net/th?id=H.4574115488664356&amp;pid=15.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752601"/>
            <a:ext cx="2130552" cy="168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s4.explicit.bing.net/th?id=H.502669763209043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743200" cy="3352801"/>
          </a:xfrm>
          <a:prstGeom prst="rect">
            <a:avLst/>
          </a:prstGeom>
          <a:noFill/>
        </p:spPr>
      </p:pic>
      <p:pic>
        <p:nvPicPr>
          <p:cNvPr id="3" name="Picture 10" descr="http://ts2.explicit.bing.net/th?id=H.4703342447428469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743200" cy="3352800"/>
          </a:xfrm>
          <a:prstGeom prst="rect">
            <a:avLst/>
          </a:prstGeom>
          <a:noFill/>
        </p:spPr>
      </p:pic>
      <p:pic>
        <p:nvPicPr>
          <p:cNvPr id="4" name="Picture 2" descr="http://www.desicomments.com/wallpapers/animal/animal_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199" y="1905000"/>
            <a:ext cx="2743201" cy="3352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286000" y="0"/>
            <a:ext cx="4572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শ্রেণি-৭ স্তন্যপায়ী </a:t>
            </a:r>
          </a:p>
          <a:p>
            <a:pPr algn="ctr"/>
            <a:r>
              <a:rPr lang="en-US" sz="4000" dirty="0" smtClean="0">
                <a:latin typeface="NikoshBAN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Mammalia</a:t>
            </a:r>
            <a:r>
              <a:rPr lang="en-US" sz="3600" dirty="0" smtClean="0">
                <a:latin typeface="NikoshBAN"/>
              </a:rPr>
              <a:t>)</a:t>
            </a:r>
            <a:endParaRPr lang="en-US" sz="1400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54864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/>
              <a:t>এরা </a:t>
            </a:r>
            <a:r>
              <a:rPr lang="en-US" sz="2000" dirty="0" smtClean="0"/>
              <a:t>বাচ্চা </a:t>
            </a:r>
            <a:r>
              <a:rPr lang="bn-BD" sz="2000" dirty="0" smtClean="0"/>
              <a:t>প্রসব</a:t>
            </a:r>
            <a:r>
              <a:rPr lang="en-US" sz="2000" dirty="0" smtClean="0"/>
              <a:t> করে </a:t>
            </a:r>
            <a:r>
              <a:rPr lang="bn-BD" sz="2000" dirty="0" smtClean="0"/>
              <a:t>এবং </a:t>
            </a:r>
            <a:r>
              <a:rPr lang="en-US" sz="2000" dirty="0" smtClean="0"/>
              <a:t>বাচ্চারা মায়ের দুধ পান করে।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4267200"/>
            <a:ext cx="76200" cy="1219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55626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/>
              <a:t>সনাক্তকারী </a:t>
            </a:r>
            <a:r>
              <a:rPr lang="en-US" sz="2000" dirty="0" smtClean="0"/>
              <a:t>বৈশিষ্ট্য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5626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দেহ </a:t>
            </a:r>
            <a:r>
              <a:rPr lang="en-US" sz="2000" dirty="0" smtClean="0">
                <a:latin typeface="NikoshBAN"/>
              </a:rPr>
              <a:t>লোম</a:t>
            </a:r>
            <a:r>
              <a:rPr lang="en-US" sz="2000" dirty="0" smtClean="0"/>
              <a:t> দ্বারা আবৃত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33800" y="3352800"/>
            <a:ext cx="152400" cy="2286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33800" y="3962400"/>
            <a:ext cx="228600" cy="1447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81400" y="55626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উভয় চোয়ালে দাঁত আছে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  <p:bldP spid="11" grpId="0" animBg="1"/>
      <p:bldP spid="1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0" y="0"/>
            <a:ext cx="4572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দলগত কাজ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http://www.carolguze.com/images/animals/chordate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457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6096000"/>
            <a:ext cx="655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উপরের প্রাণি গুলির শ্রেণি বিন্যাস কর।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0"/>
            <a:ext cx="5334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বাড়ির কাজ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1676400"/>
            <a:ext cx="79248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FFFF00"/>
                </a:solidFill>
              </a:rPr>
              <a:t> </a:t>
            </a:r>
            <a:r>
              <a:rPr lang="bn-BD" sz="4000" dirty="0" smtClean="0">
                <a:solidFill>
                  <a:srgbClr val="FFFF00"/>
                </a:solidFill>
              </a:rPr>
              <a:t>উদাহরনসহ ছকের সাহায্যে মেরুদন্ডী প্রাণির শ্রেণি বিন্যাস কর।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657600" cy="2895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Picture 8" descr="http://media4.picsearch.com/is?gdWLaKV6gsmkWig26rV3DUorC25c1LSLJSElz_6gKUg&amp;height=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838200"/>
            <a:ext cx="3733800" cy="2895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0"/>
            <a:ext cx="830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8" descr="Cute Baby Duck In Clear Water Picture HD Wall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3810000" cy="3048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20040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800" y="0"/>
            <a:ext cx="7772400" cy="6553200"/>
          </a:xfrm>
          <a:custGeom>
            <a:avLst/>
            <a:gdLst>
              <a:gd name="connsiteX0" fmla="*/ 0 w 6081317"/>
              <a:gd name="connsiteY0" fmla="*/ 0 h 3713870"/>
              <a:gd name="connsiteX1" fmla="*/ 0 w 6081317"/>
              <a:gd name="connsiteY1" fmla="*/ 0 h 3713870"/>
              <a:gd name="connsiteX2" fmla="*/ 84406 w 6081317"/>
              <a:gd name="connsiteY2" fmla="*/ 745587 h 3713870"/>
              <a:gd name="connsiteX3" fmla="*/ 112541 w 6081317"/>
              <a:gd name="connsiteY3" fmla="*/ 998806 h 3713870"/>
              <a:gd name="connsiteX4" fmla="*/ 126609 w 6081317"/>
              <a:gd name="connsiteY4" fmla="*/ 1125415 h 3713870"/>
              <a:gd name="connsiteX5" fmla="*/ 140676 w 6081317"/>
              <a:gd name="connsiteY5" fmla="*/ 1237957 h 3713870"/>
              <a:gd name="connsiteX6" fmla="*/ 182880 w 6081317"/>
              <a:gd name="connsiteY6" fmla="*/ 1505243 h 3713870"/>
              <a:gd name="connsiteX7" fmla="*/ 225083 w 6081317"/>
              <a:gd name="connsiteY7" fmla="*/ 1645920 h 3713870"/>
              <a:gd name="connsiteX8" fmla="*/ 253218 w 6081317"/>
              <a:gd name="connsiteY8" fmla="*/ 1814732 h 3713870"/>
              <a:gd name="connsiteX9" fmla="*/ 281353 w 6081317"/>
              <a:gd name="connsiteY9" fmla="*/ 1885070 h 3713870"/>
              <a:gd name="connsiteX10" fmla="*/ 295421 w 6081317"/>
              <a:gd name="connsiteY10" fmla="*/ 1955409 h 3713870"/>
              <a:gd name="connsiteX11" fmla="*/ 323556 w 6081317"/>
              <a:gd name="connsiteY11" fmla="*/ 2011680 h 3713870"/>
              <a:gd name="connsiteX12" fmla="*/ 351692 w 6081317"/>
              <a:gd name="connsiteY12" fmla="*/ 2124221 h 3713870"/>
              <a:gd name="connsiteX13" fmla="*/ 365760 w 6081317"/>
              <a:gd name="connsiteY13" fmla="*/ 2194560 h 3713870"/>
              <a:gd name="connsiteX14" fmla="*/ 393895 w 6081317"/>
              <a:gd name="connsiteY14" fmla="*/ 2236763 h 3713870"/>
              <a:gd name="connsiteX15" fmla="*/ 407963 w 6081317"/>
              <a:gd name="connsiteY15" fmla="*/ 2278966 h 3713870"/>
              <a:gd name="connsiteX16" fmla="*/ 436098 w 6081317"/>
              <a:gd name="connsiteY16" fmla="*/ 2391507 h 3713870"/>
              <a:gd name="connsiteX17" fmla="*/ 464233 w 6081317"/>
              <a:gd name="connsiteY17" fmla="*/ 2419643 h 3713870"/>
              <a:gd name="connsiteX18" fmla="*/ 534572 w 6081317"/>
              <a:gd name="connsiteY18" fmla="*/ 2546252 h 3713870"/>
              <a:gd name="connsiteX19" fmla="*/ 548640 w 6081317"/>
              <a:gd name="connsiteY19" fmla="*/ 2588455 h 3713870"/>
              <a:gd name="connsiteX20" fmla="*/ 604910 w 6081317"/>
              <a:gd name="connsiteY20" fmla="*/ 2630658 h 3713870"/>
              <a:gd name="connsiteX21" fmla="*/ 703384 w 6081317"/>
              <a:gd name="connsiteY21" fmla="*/ 2743200 h 3713870"/>
              <a:gd name="connsiteX22" fmla="*/ 858129 w 6081317"/>
              <a:gd name="connsiteY22" fmla="*/ 2827606 h 3713870"/>
              <a:gd name="connsiteX23" fmla="*/ 970670 w 6081317"/>
              <a:gd name="connsiteY23" fmla="*/ 2883877 h 3713870"/>
              <a:gd name="connsiteX24" fmla="*/ 1055076 w 6081317"/>
              <a:gd name="connsiteY24" fmla="*/ 2912012 h 3713870"/>
              <a:gd name="connsiteX25" fmla="*/ 1139483 w 6081317"/>
              <a:gd name="connsiteY25" fmla="*/ 2968283 h 3713870"/>
              <a:gd name="connsiteX26" fmla="*/ 1280160 w 6081317"/>
              <a:gd name="connsiteY26" fmla="*/ 3066757 h 3713870"/>
              <a:gd name="connsiteX27" fmla="*/ 1336430 w 6081317"/>
              <a:gd name="connsiteY27" fmla="*/ 3108960 h 3713870"/>
              <a:gd name="connsiteX28" fmla="*/ 1364566 w 6081317"/>
              <a:gd name="connsiteY28" fmla="*/ 3137095 h 3713870"/>
              <a:gd name="connsiteX29" fmla="*/ 1420836 w 6081317"/>
              <a:gd name="connsiteY29" fmla="*/ 3165230 h 3713870"/>
              <a:gd name="connsiteX30" fmla="*/ 1477107 w 6081317"/>
              <a:gd name="connsiteY30" fmla="*/ 3207434 h 3713870"/>
              <a:gd name="connsiteX31" fmla="*/ 1533378 w 6081317"/>
              <a:gd name="connsiteY31" fmla="*/ 3263704 h 3713870"/>
              <a:gd name="connsiteX32" fmla="*/ 1674055 w 6081317"/>
              <a:gd name="connsiteY32" fmla="*/ 3305907 h 3713870"/>
              <a:gd name="connsiteX33" fmla="*/ 1814732 w 6081317"/>
              <a:gd name="connsiteY33" fmla="*/ 3334043 h 3713870"/>
              <a:gd name="connsiteX34" fmla="*/ 1871003 w 6081317"/>
              <a:gd name="connsiteY34" fmla="*/ 3362178 h 3713870"/>
              <a:gd name="connsiteX35" fmla="*/ 1913206 w 6081317"/>
              <a:gd name="connsiteY35" fmla="*/ 3390314 h 3713870"/>
              <a:gd name="connsiteX36" fmla="*/ 2110153 w 6081317"/>
              <a:gd name="connsiteY36" fmla="*/ 3432517 h 3713870"/>
              <a:gd name="connsiteX37" fmla="*/ 2180492 w 6081317"/>
              <a:gd name="connsiteY37" fmla="*/ 3446584 h 3713870"/>
              <a:gd name="connsiteX38" fmla="*/ 2293033 w 6081317"/>
              <a:gd name="connsiteY38" fmla="*/ 3488787 h 3713870"/>
              <a:gd name="connsiteX39" fmla="*/ 2447778 w 6081317"/>
              <a:gd name="connsiteY39" fmla="*/ 3502855 h 3713870"/>
              <a:gd name="connsiteX40" fmla="*/ 2546252 w 6081317"/>
              <a:gd name="connsiteY40" fmla="*/ 3516923 h 3713870"/>
              <a:gd name="connsiteX41" fmla="*/ 2700996 w 6081317"/>
              <a:gd name="connsiteY41" fmla="*/ 3530990 h 3713870"/>
              <a:gd name="connsiteX42" fmla="*/ 2869809 w 6081317"/>
              <a:gd name="connsiteY42" fmla="*/ 3573194 h 3713870"/>
              <a:gd name="connsiteX43" fmla="*/ 3488787 w 6081317"/>
              <a:gd name="connsiteY43" fmla="*/ 3643532 h 3713870"/>
              <a:gd name="connsiteX44" fmla="*/ 3685735 w 6081317"/>
              <a:gd name="connsiteY44" fmla="*/ 3685735 h 3713870"/>
              <a:gd name="connsiteX45" fmla="*/ 3826412 w 6081317"/>
              <a:gd name="connsiteY45" fmla="*/ 3699803 h 3713870"/>
              <a:gd name="connsiteX46" fmla="*/ 3924886 w 6081317"/>
              <a:gd name="connsiteY46" fmla="*/ 3713870 h 3713870"/>
              <a:gd name="connsiteX47" fmla="*/ 4121833 w 6081317"/>
              <a:gd name="connsiteY47" fmla="*/ 3699803 h 3713870"/>
              <a:gd name="connsiteX48" fmla="*/ 4220307 w 6081317"/>
              <a:gd name="connsiteY48" fmla="*/ 3671667 h 3713870"/>
              <a:gd name="connsiteX49" fmla="*/ 4346916 w 6081317"/>
              <a:gd name="connsiteY49" fmla="*/ 3643532 h 3713870"/>
              <a:gd name="connsiteX50" fmla="*/ 4431323 w 6081317"/>
              <a:gd name="connsiteY50" fmla="*/ 3601329 h 3713870"/>
              <a:gd name="connsiteX51" fmla="*/ 4501661 w 6081317"/>
              <a:gd name="connsiteY51" fmla="*/ 3587261 h 3713870"/>
              <a:gd name="connsiteX52" fmla="*/ 4768947 w 6081317"/>
              <a:gd name="connsiteY52" fmla="*/ 3390314 h 3713870"/>
              <a:gd name="connsiteX53" fmla="*/ 4867421 w 6081317"/>
              <a:gd name="connsiteY53" fmla="*/ 3334043 h 3713870"/>
              <a:gd name="connsiteX54" fmla="*/ 4994030 w 6081317"/>
              <a:gd name="connsiteY54" fmla="*/ 3179298 h 3713870"/>
              <a:gd name="connsiteX55" fmla="*/ 5008098 w 6081317"/>
              <a:gd name="connsiteY55" fmla="*/ 2912012 h 3713870"/>
              <a:gd name="connsiteX56" fmla="*/ 5022166 w 6081317"/>
              <a:gd name="connsiteY56" fmla="*/ 2869809 h 3713870"/>
              <a:gd name="connsiteX57" fmla="*/ 5050301 w 6081317"/>
              <a:gd name="connsiteY57" fmla="*/ 2715064 h 3713870"/>
              <a:gd name="connsiteX58" fmla="*/ 5078436 w 6081317"/>
              <a:gd name="connsiteY58" fmla="*/ 2489981 h 3713870"/>
              <a:gd name="connsiteX59" fmla="*/ 5106572 w 6081317"/>
              <a:gd name="connsiteY59" fmla="*/ 2433710 h 3713870"/>
              <a:gd name="connsiteX60" fmla="*/ 5120640 w 6081317"/>
              <a:gd name="connsiteY60" fmla="*/ 2377440 h 3713870"/>
              <a:gd name="connsiteX61" fmla="*/ 5148775 w 6081317"/>
              <a:gd name="connsiteY61" fmla="*/ 2293034 h 3713870"/>
              <a:gd name="connsiteX62" fmla="*/ 5205046 w 6081317"/>
              <a:gd name="connsiteY62" fmla="*/ 2166424 h 3713870"/>
              <a:gd name="connsiteX63" fmla="*/ 5247249 w 6081317"/>
              <a:gd name="connsiteY63" fmla="*/ 2096086 h 3713870"/>
              <a:gd name="connsiteX64" fmla="*/ 5289452 w 6081317"/>
              <a:gd name="connsiteY64" fmla="*/ 2011680 h 3713870"/>
              <a:gd name="connsiteX65" fmla="*/ 5387926 w 6081317"/>
              <a:gd name="connsiteY65" fmla="*/ 1885070 h 3713870"/>
              <a:gd name="connsiteX66" fmla="*/ 5514535 w 6081317"/>
              <a:gd name="connsiteY66" fmla="*/ 1688123 h 3713870"/>
              <a:gd name="connsiteX67" fmla="*/ 5627076 w 6081317"/>
              <a:gd name="connsiteY67" fmla="*/ 1533378 h 3713870"/>
              <a:gd name="connsiteX68" fmla="*/ 5669280 w 6081317"/>
              <a:gd name="connsiteY68" fmla="*/ 1505243 h 3713870"/>
              <a:gd name="connsiteX69" fmla="*/ 5753686 w 6081317"/>
              <a:gd name="connsiteY69" fmla="*/ 1420837 h 3713870"/>
              <a:gd name="connsiteX70" fmla="*/ 5781821 w 6081317"/>
              <a:gd name="connsiteY70" fmla="*/ 1378634 h 3713870"/>
              <a:gd name="connsiteX71" fmla="*/ 5838092 w 6081317"/>
              <a:gd name="connsiteY71" fmla="*/ 1336430 h 3713870"/>
              <a:gd name="connsiteX72" fmla="*/ 5880295 w 6081317"/>
              <a:gd name="connsiteY72" fmla="*/ 1294227 h 3713870"/>
              <a:gd name="connsiteX73" fmla="*/ 5936566 w 6081317"/>
              <a:gd name="connsiteY73" fmla="*/ 1209821 h 3713870"/>
              <a:gd name="connsiteX74" fmla="*/ 5950633 w 6081317"/>
              <a:gd name="connsiteY74" fmla="*/ 1167618 h 3713870"/>
              <a:gd name="connsiteX75" fmla="*/ 6020972 w 6081317"/>
              <a:gd name="connsiteY75" fmla="*/ 1097280 h 3713870"/>
              <a:gd name="connsiteX76" fmla="*/ 6035040 w 6081317"/>
              <a:gd name="connsiteY76" fmla="*/ 1055077 h 3713870"/>
              <a:gd name="connsiteX77" fmla="*/ 6077243 w 6081317"/>
              <a:gd name="connsiteY77" fmla="*/ 970670 h 3713870"/>
              <a:gd name="connsiteX78" fmla="*/ 6077243 w 6081317"/>
              <a:gd name="connsiteY78" fmla="*/ 689317 h 3713870"/>
              <a:gd name="connsiteX79" fmla="*/ 6020972 w 6081317"/>
              <a:gd name="connsiteY79" fmla="*/ 787790 h 3713870"/>
              <a:gd name="connsiteX80" fmla="*/ 98473 w 6081317"/>
              <a:gd name="connsiteY80" fmla="*/ 225083 h 371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1317" h="3713870">
                <a:moveTo>
                  <a:pt x="0" y="0"/>
                </a:moveTo>
                <a:lnTo>
                  <a:pt x="0" y="0"/>
                </a:lnTo>
                <a:cubicBezTo>
                  <a:pt x="141869" y="319210"/>
                  <a:pt x="46496" y="63199"/>
                  <a:pt x="84406" y="745587"/>
                </a:cubicBezTo>
                <a:cubicBezTo>
                  <a:pt x="88529" y="819794"/>
                  <a:pt x="103623" y="923005"/>
                  <a:pt x="112541" y="998806"/>
                </a:cubicBezTo>
                <a:cubicBezTo>
                  <a:pt x="117503" y="1040978"/>
                  <a:pt x="121648" y="1083243"/>
                  <a:pt x="126609" y="1125415"/>
                </a:cubicBezTo>
                <a:cubicBezTo>
                  <a:pt x="131026" y="1162962"/>
                  <a:pt x="135568" y="1200498"/>
                  <a:pt x="140676" y="1237957"/>
                </a:cubicBezTo>
                <a:cubicBezTo>
                  <a:pt x="155236" y="1344734"/>
                  <a:pt x="161920" y="1410923"/>
                  <a:pt x="182880" y="1505243"/>
                </a:cubicBezTo>
                <a:cubicBezTo>
                  <a:pt x="197056" y="1569034"/>
                  <a:pt x="201699" y="1575770"/>
                  <a:pt x="225083" y="1645920"/>
                </a:cubicBezTo>
                <a:cubicBezTo>
                  <a:pt x="234461" y="1702191"/>
                  <a:pt x="240152" y="1759202"/>
                  <a:pt x="253218" y="1814732"/>
                </a:cubicBezTo>
                <a:cubicBezTo>
                  <a:pt x="259002" y="1839313"/>
                  <a:pt x="274097" y="1860883"/>
                  <a:pt x="281353" y="1885070"/>
                </a:cubicBezTo>
                <a:cubicBezTo>
                  <a:pt x="288224" y="1907972"/>
                  <a:pt x="287860" y="1932725"/>
                  <a:pt x="295421" y="1955409"/>
                </a:cubicBezTo>
                <a:cubicBezTo>
                  <a:pt x="302053" y="1975304"/>
                  <a:pt x="316924" y="1991785"/>
                  <a:pt x="323556" y="2011680"/>
                </a:cubicBezTo>
                <a:cubicBezTo>
                  <a:pt x="335784" y="2048364"/>
                  <a:pt x="342997" y="2086543"/>
                  <a:pt x="351692" y="2124221"/>
                </a:cubicBezTo>
                <a:cubicBezTo>
                  <a:pt x="357069" y="2147519"/>
                  <a:pt x="357364" y="2172172"/>
                  <a:pt x="365760" y="2194560"/>
                </a:cubicBezTo>
                <a:cubicBezTo>
                  <a:pt x="371696" y="2210391"/>
                  <a:pt x="386334" y="2221641"/>
                  <a:pt x="393895" y="2236763"/>
                </a:cubicBezTo>
                <a:cubicBezTo>
                  <a:pt x="400527" y="2250026"/>
                  <a:pt x="404061" y="2264660"/>
                  <a:pt x="407963" y="2278966"/>
                </a:cubicBezTo>
                <a:cubicBezTo>
                  <a:pt x="418137" y="2316272"/>
                  <a:pt x="421737" y="2355604"/>
                  <a:pt x="436098" y="2391507"/>
                </a:cubicBezTo>
                <a:cubicBezTo>
                  <a:pt x="441024" y="2403822"/>
                  <a:pt x="454855" y="2410264"/>
                  <a:pt x="464233" y="2419643"/>
                </a:cubicBezTo>
                <a:cubicBezTo>
                  <a:pt x="492002" y="2530716"/>
                  <a:pt x="456255" y="2420947"/>
                  <a:pt x="534572" y="2546252"/>
                </a:cubicBezTo>
                <a:cubicBezTo>
                  <a:pt x="542431" y="2558827"/>
                  <a:pt x="539147" y="2577063"/>
                  <a:pt x="548640" y="2588455"/>
                </a:cubicBezTo>
                <a:cubicBezTo>
                  <a:pt x="563650" y="2606467"/>
                  <a:pt x="588331" y="2614079"/>
                  <a:pt x="604910" y="2630658"/>
                </a:cubicBezTo>
                <a:cubicBezTo>
                  <a:pt x="647070" y="2672818"/>
                  <a:pt x="648590" y="2710324"/>
                  <a:pt x="703384" y="2743200"/>
                </a:cubicBezTo>
                <a:cubicBezTo>
                  <a:pt x="918982" y="2872558"/>
                  <a:pt x="613186" y="2691527"/>
                  <a:pt x="858129" y="2827606"/>
                </a:cubicBezTo>
                <a:cubicBezTo>
                  <a:pt x="947023" y="2876991"/>
                  <a:pt x="846279" y="2838644"/>
                  <a:pt x="970670" y="2883877"/>
                </a:cubicBezTo>
                <a:cubicBezTo>
                  <a:pt x="998542" y="2894012"/>
                  <a:pt x="1055076" y="2912012"/>
                  <a:pt x="1055076" y="2912012"/>
                </a:cubicBezTo>
                <a:cubicBezTo>
                  <a:pt x="1115279" y="2972213"/>
                  <a:pt x="1044094" y="2906961"/>
                  <a:pt x="1139483" y="2968283"/>
                </a:cubicBezTo>
                <a:cubicBezTo>
                  <a:pt x="1187631" y="2999236"/>
                  <a:pt x="1233582" y="3033487"/>
                  <a:pt x="1280160" y="3066757"/>
                </a:cubicBezTo>
                <a:cubicBezTo>
                  <a:pt x="1299239" y="3080385"/>
                  <a:pt x="1319851" y="3092382"/>
                  <a:pt x="1336430" y="3108960"/>
                </a:cubicBezTo>
                <a:cubicBezTo>
                  <a:pt x="1345809" y="3118338"/>
                  <a:pt x="1353530" y="3129738"/>
                  <a:pt x="1364566" y="3137095"/>
                </a:cubicBezTo>
                <a:cubicBezTo>
                  <a:pt x="1382015" y="3148727"/>
                  <a:pt x="1403053" y="3154116"/>
                  <a:pt x="1420836" y="3165230"/>
                </a:cubicBezTo>
                <a:cubicBezTo>
                  <a:pt x="1440718" y="3177657"/>
                  <a:pt x="1459462" y="3191994"/>
                  <a:pt x="1477107" y="3207434"/>
                </a:cubicBezTo>
                <a:cubicBezTo>
                  <a:pt x="1497070" y="3224902"/>
                  <a:pt x="1509652" y="3251841"/>
                  <a:pt x="1533378" y="3263704"/>
                </a:cubicBezTo>
                <a:cubicBezTo>
                  <a:pt x="1577167" y="3285598"/>
                  <a:pt x="1626560" y="3294033"/>
                  <a:pt x="1674055" y="3305907"/>
                </a:cubicBezTo>
                <a:cubicBezTo>
                  <a:pt x="1720448" y="3317505"/>
                  <a:pt x="1814732" y="3334043"/>
                  <a:pt x="1814732" y="3334043"/>
                </a:cubicBezTo>
                <a:cubicBezTo>
                  <a:pt x="1833489" y="3343421"/>
                  <a:pt x="1852795" y="3351774"/>
                  <a:pt x="1871003" y="3362178"/>
                </a:cubicBezTo>
                <a:cubicBezTo>
                  <a:pt x="1885683" y="3370566"/>
                  <a:pt x="1897317" y="3384536"/>
                  <a:pt x="1913206" y="3390314"/>
                </a:cubicBezTo>
                <a:cubicBezTo>
                  <a:pt x="1979622" y="3414466"/>
                  <a:pt x="2042041" y="3420133"/>
                  <a:pt x="2110153" y="3432517"/>
                </a:cubicBezTo>
                <a:cubicBezTo>
                  <a:pt x="2133678" y="3436794"/>
                  <a:pt x="2157046" y="3441895"/>
                  <a:pt x="2180492" y="3446584"/>
                </a:cubicBezTo>
                <a:cubicBezTo>
                  <a:pt x="2181152" y="3446848"/>
                  <a:pt x="2275874" y="3486336"/>
                  <a:pt x="2293033" y="3488787"/>
                </a:cubicBezTo>
                <a:cubicBezTo>
                  <a:pt x="2344307" y="3496112"/>
                  <a:pt x="2396300" y="3497135"/>
                  <a:pt x="2447778" y="3502855"/>
                </a:cubicBezTo>
                <a:cubicBezTo>
                  <a:pt x="2480733" y="3506517"/>
                  <a:pt x="2513297" y="3513261"/>
                  <a:pt x="2546252" y="3516923"/>
                </a:cubicBezTo>
                <a:cubicBezTo>
                  <a:pt x="2597729" y="3522643"/>
                  <a:pt x="2649415" y="3526301"/>
                  <a:pt x="2700996" y="3530990"/>
                </a:cubicBezTo>
                <a:cubicBezTo>
                  <a:pt x="2757267" y="3545058"/>
                  <a:pt x="2812633" y="3563432"/>
                  <a:pt x="2869809" y="3573194"/>
                </a:cubicBezTo>
                <a:cubicBezTo>
                  <a:pt x="3196996" y="3629055"/>
                  <a:pt x="3218143" y="3625489"/>
                  <a:pt x="3488787" y="3643532"/>
                </a:cubicBezTo>
                <a:cubicBezTo>
                  <a:pt x="3554436" y="3657600"/>
                  <a:pt x="3619509" y="3674697"/>
                  <a:pt x="3685735" y="3685735"/>
                </a:cubicBezTo>
                <a:cubicBezTo>
                  <a:pt x="3732220" y="3693483"/>
                  <a:pt x="3779609" y="3694297"/>
                  <a:pt x="3826412" y="3699803"/>
                </a:cubicBezTo>
                <a:cubicBezTo>
                  <a:pt x="3859343" y="3703677"/>
                  <a:pt x="3892061" y="3709181"/>
                  <a:pt x="3924886" y="3713870"/>
                </a:cubicBezTo>
                <a:cubicBezTo>
                  <a:pt x="3990535" y="3709181"/>
                  <a:pt x="4056419" y="3707071"/>
                  <a:pt x="4121833" y="3699803"/>
                </a:cubicBezTo>
                <a:cubicBezTo>
                  <a:pt x="4157818" y="3695805"/>
                  <a:pt x="4186354" y="3681368"/>
                  <a:pt x="4220307" y="3671667"/>
                </a:cubicBezTo>
                <a:cubicBezTo>
                  <a:pt x="4266651" y="3658426"/>
                  <a:pt x="4298583" y="3653199"/>
                  <a:pt x="4346916" y="3643532"/>
                </a:cubicBezTo>
                <a:cubicBezTo>
                  <a:pt x="4375052" y="3629464"/>
                  <a:pt x="4401760" y="3612079"/>
                  <a:pt x="4431323" y="3601329"/>
                </a:cubicBezTo>
                <a:cubicBezTo>
                  <a:pt x="4453794" y="3593158"/>
                  <a:pt x="4480760" y="3598873"/>
                  <a:pt x="4501661" y="3587261"/>
                </a:cubicBezTo>
                <a:cubicBezTo>
                  <a:pt x="4796789" y="3423301"/>
                  <a:pt x="4587010" y="3516270"/>
                  <a:pt x="4768947" y="3390314"/>
                </a:cubicBezTo>
                <a:cubicBezTo>
                  <a:pt x="4800031" y="3368795"/>
                  <a:pt x="4837176" y="3356727"/>
                  <a:pt x="4867421" y="3334043"/>
                </a:cubicBezTo>
                <a:cubicBezTo>
                  <a:pt x="4930255" y="3286918"/>
                  <a:pt x="4951405" y="3243237"/>
                  <a:pt x="4994030" y="3179298"/>
                </a:cubicBezTo>
                <a:cubicBezTo>
                  <a:pt x="4998719" y="3090203"/>
                  <a:pt x="5000020" y="3000864"/>
                  <a:pt x="5008098" y="2912012"/>
                </a:cubicBezTo>
                <a:cubicBezTo>
                  <a:pt x="5009441" y="2897244"/>
                  <a:pt x="5019513" y="2884398"/>
                  <a:pt x="5022166" y="2869809"/>
                </a:cubicBezTo>
                <a:cubicBezTo>
                  <a:pt x="5053979" y="2694832"/>
                  <a:pt x="5018038" y="2811850"/>
                  <a:pt x="5050301" y="2715064"/>
                </a:cubicBezTo>
                <a:cubicBezTo>
                  <a:pt x="5052789" y="2690187"/>
                  <a:pt x="5065349" y="2533605"/>
                  <a:pt x="5078436" y="2489981"/>
                </a:cubicBezTo>
                <a:cubicBezTo>
                  <a:pt x="5084462" y="2469894"/>
                  <a:pt x="5099208" y="2453346"/>
                  <a:pt x="5106572" y="2433710"/>
                </a:cubicBezTo>
                <a:cubicBezTo>
                  <a:pt x="5113361" y="2415607"/>
                  <a:pt x="5115084" y="2395959"/>
                  <a:pt x="5120640" y="2377440"/>
                </a:cubicBezTo>
                <a:cubicBezTo>
                  <a:pt x="5129162" y="2349034"/>
                  <a:pt x="5138640" y="2320906"/>
                  <a:pt x="5148775" y="2293034"/>
                </a:cubicBezTo>
                <a:cubicBezTo>
                  <a:pt x="5165252" y="2247722"/>
                  <a:pt x="5181766" y="2208327"/>
                  <a:pt x="5205046" y="2166424"/>
                </a:cubicBezTo>
                <a:cubicBezTo>
                  <a:pt x="5218325" y="2142522"/>
                  <a:pt x="5235021" y="2120542"/>
                  <a:pt x="5247249" y="2096086"/>
                </a:cubicBezTo>
                <a:cubicBezTo>
                  <a:pt x="5287814" y="2014955"/>
                  <a:pt x="5228973" y="2092318"/>
                  <a:pt x="5289452" y="2011680"/>
                </a:cubicBezTo>
                <a:cubicBezTo>
                  <a:pt x="5321531" y="1968907"/>
                  <a:pt x="5387926" y="1885070"/>
                  <a:pt x="5387926" y="1885070"/>
                </a:cubicBezTo>
                <a:cubicBezTo>
                  <a:pt x="5447452" y="1736253"/>
                  <a:pt x="5376135" y="1895722"/>
                  <a:pt x="5514535" y="1688123"/>
                </a:cubicBezTo>
                <a:cubicBezTo>
                  <a:pt x="5543876" y="1644111"/>
                  <a:pt x="5588384" y="1572070"/>
                  <a:pt x="5627076" y="1533378"/>
                </a:cubicBezTo>
                <a:cubicBezTo>
                  <a:pt x="5639031" y="1521423"/>
                  <a:pt x="5655212" y="1514621"/>
                  <a:pt x="5669280" y="1505243"/>
                </a:cubicBezTo>
                <a:cubicBezTo>
                  <a:pt x="5807206" y="1321340"/>
                  <a:pt x="5630263" y="1544260"/>
                  <a:pt x="5753686" y="1420837"/>
                </a:cubicBezTo>
                <a:cubicBezTo>
                  <a:pt x="5765641" y="1408882"/>
                  <a:pt x="5769866" y="1390589"/>
                  <a:pt x="5781821" y="1378634"/>
                </a:cubicBezTo>
                <a:cubicBezTo>
                  <a:pt x="5798400" y="1362055"/>
                  <a:pt x="5820290" y="1351689"/>
                  <a:pt x="5838092" y="1336430"/>
                </a:cubicBezTo>
                <a:cubicBezTo>
                  <a:pt x="5853197" y="1323483"/>
                  <a:pt x="5868081" y="1309931"/>
                  <a:pt x="5880295" y="1294227"/>
                </a:cubicBezTo>
                <a:cubicBezTo>
                  <a:pt x="5901055" y="1267535"/>
                  <a:pt x="5936566" y="1209821"/>
                  <a:pt x="5936566" y="1209821"/>
                </a:cubicBezTo>
                <a:cubicBezTo>
                  <a:pt x="5941255" y="1195753"/>
                  <a:pt x="5941736" y="1179481"/>
                  <a:pt x="5950633" y="1167618"/>
                </a:cubicBezTo>
                <a:cubicBezTo>
                  <a:pt x="5970528" y="1141092"/>
                  <a:pt x="6020972" y="1097280"/>
                  <a:pt x="6020972" y="1097280"/>
                </a:cubicBezTo>
                <a:cubicBezTo>
                  <a:pt x="6025661" y="1083212"/>
                  <a:pt x="6028408" y="1068340"/>
                  <a:pt x="6035040" y="1055077"/>
                </a:cubicBezTo>
                <a:cubicBezTo>
                  <a:pt x="6051185" y="1022787"/>
                  <a:pt x="6075559" y="1009397"/>
                  <a:pt x="6077243" y="970670"/>
                </a:cubicBezTo>
                <a:cubicBezTo>
                  <a:pt x="6081317" y="876974"/>
                  <a:pt x="6077243" y="783101"/>
                  <a:pt x="6077243" y="689317"/>
                </a:cubicBezTo>
                <a:lnTo>
                  <a:pt x="6020972" y="787790"/>
                </a:lnTo>
                <a:lnTo>
                  <a:pt x="98473" y="225083"/>
                </a:lnTo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1752600"/>
            <a:ext cx="5486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50"/>
                </a:solidFill>
              </a:rPr>
              <a:t>সকলকে </a:t>
            </a:r>
          </a:p>
          <a:p>
            <a:pPr algn="ctr"/>
            <a:r>
              <a:rPr lang="bn-BD" sz="9600" dirty="0" smtClean="0">
                <a:solidFill>
                  <a:srgbClr val="00B050"/>
                </a:solidFill>
              </a:rPr>
              <a:t>ধন্যবাদ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010400" y="12954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14400" y="838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943600" y="5791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667000" y="52578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p6nC9Ul1yWo/TWP3oIkdRTI/AAAAAAAAARg/6sfzPs2ahIg/s200/bald-eagle-wallpaper-animal-desktop-1024-x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10000" cy="3352800"/>
          </a:xfrm>
          <a:prstGeom prst="rect">
            <a:avLst/>
          </a:prstGeom>
          <a:noFill/>
        </p:spPr>
      </p:pic>
      <p:pic>
        <p:nvPicPr>
          <p:cNvPr id="3" name="Picture 8" descr="http://media4.picsearch.com/is?FarMxiz5DEEnDGf7Hc9bgN-N9YQOwWX3se-OMoPODYo&amp;height=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3733800" cy="3048000"/>
          </a:xfrm>
          <a:prstGeom prst="rect">
            <a:avLst/>
          </a:prstGeom>
          <a:noFill/>
        </p:spPr>
      </p:pic>
      <p:pic>
        <p:nvPicPr>
          <p:cNvPr id="4" name="Picture 2" descr="http://www.desicomments.com/wallpapers/animal/animal_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810000" cy="2971800"/>
          </a:xfrm>
          <a:prstGeom prst="rect">
            <a:avLst/>
          </a:prstGeom>
          <a:noFill/>
        </p:spPr>
      </p:pic>
      <p:pic>
        <p:nvPicPr>
          <p:cNvPr id="5" name="Picture 8" descr="http://ts4.explicit.bing.net/th?id=H.5026697632090435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1975" y="304800"/>
            <a:ext cx="378142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53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/>
                <a:cs typeface="NikoshBAN" pitchFamily="2" charset="0"/>
              </a:rPr>
              <a:t>কর্ডাটা পর্বের</a:t>
            </a:r>
            <a:r>
              <a:rPr lang="en-US" sz="54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Times New Roman" pitchFamily="18" charset="0"/>
              </a:rPr>
              <a:t>প্রাণি</a:t>
            </a:r>
            <a:r>
              <a:rPr lang="en-US" sz="5400" dirty="0" smtClean="0">
                <a:latin typeface="NikoshBAN"/>
                <a:cs typeface="Times New Roman" pitchFamily="18" charset="0"/>
              </a:rPr>
              <a:t>  (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CHORDATA)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carolguze.com/images/animals/chordate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1534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943600"/>
            <a:ext cx="891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এরা কোন পর্বের প্রানি </a:t>
            </a:r>
            <a:r>
              <a:rPr lang="en-US" sz="2800" dirty="0" smtClean="0">
                <a:latin typeface="NikoshBAN"/>
              </a:rPr>
              <a:t>?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5638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</a:p>
        </p:txBody>
      </p:sp>
      <p:sp>
        <p:nvSpPr>
          <p:cNvPr id="4" name="Oval 3"/>
          <p:cNvSpPr/>
          <p:nvPr/>
        </p:nvSpPr>
        <p:spPr>
          <a:xfrm>
            <a:off x="1219200" y="1676400"/>
            <a:ext cx="67056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 পর্বের</a:t>
            </a:r>
            <a:r>
              <a:rPr lang="en-US" sz="6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6000" dirty="0" smtClean="0">
                <a:latin typeface="NikoshBAN"/>
                <a:cs typeface="NikoshBAN" pitchFamily="2" charset="0"/>
              </a:rPr>
              <a:t>প্রাণির শ্রেণি বিন্যাস</a:t>
            </a:r>
            <a:r>
              <a:rPr lang="bn-BD" sz="4400" dirty="0" smtClean="0">
                <a:latin typeface="NikoshBAN"/>
                <a:cs typeface="NikoshBAN" pitchFamily="2" charset="0"/>
              </a:rPr>
              <a:t>।</a:t>
            </a:r>
            <a:endParaRPr lang="en-US" sz="7200" dirty="0" smtClean="0"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0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/>
              </a:rPr>
              <a:t>শিখন ফল</a:t>
            </a:r>
            <a:endParaRPr lang="en-US" sz="60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792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 পর্বের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দেরকে সনাক্ত করেত পারবে।</a:t>
            </a:r>
            <a:endParaRPr lang="en-US" sz="4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792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 পর্বের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প্রাণির শ্রেণি বিন্যাস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করেত পারবে।</a:t>
            </a:r>
            <a:endParaRPr lang="en-US" sz="4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33800"/>
            <a:ext cx="8534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রুদন্ডী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প্রাণির শ্রেণি বিন্যাস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করেত পারবে।</a:t>
            </a:r>
            <a:endParaRPr lang="en-US" sz="4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3800" y="5183516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white"/>
                </a:solidFill>
                <a:latin typeface="NikoshBAN"/>
              </a:rPr>
              <a:t>ম</a:t>
            </a:r>
            <a:r>
              <a:rPr lang="en-US" sz="2800" dirty="0" smtClean="0">
                <a:solidFill>
                  <a:prstClr val="white"/>
                </a:solidFill>
                <a:latin typeface="NikoshBAN"/>
              </a:rPr>
              <a:t>রুদন্ডী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পবের</a:t>
            </a:r>
            <a:r>
              <a:rPr lang="en-US" sz="3600" dirty="0" smtClean="0">
                <a:solidFill>
                  <a:schemeClr val="bg1"/>
                </a:solidFill>
                <a:latin typeface="SutonnyEMJ"/>
                <a:cs typeface="NikoshBAN" pitchFamily="2" charset="0"/>
              </a:rPr>
              <a:t>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প্রাণিদের শ্রেণি বিন্যাস ছকে সাহায্যে দেখান হল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133600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67000" y="1447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3429000" y="18288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21336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21336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21336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4384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ইউরোকডা</a:t>
            </a:r>
            <a:r>
              <a:rPr lang="en-US" sz="2800" dirty="0" smtClean="0">
                <a:latin typeface="SutonnyEMJ"/>
                <a:cs typeface="NikoshBAN" pitchFamily="2" charset="0"/>
              </a:rPr>
              <a:t>©©টা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362200" y="24384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সেফালোকডা</a:t>
            </a:r>
            <a:r>
              <a:rPr lang="en-US" sz="2800" dirty="0" smtClean="0">
                <a:latin typeface="SutonnyEMJ"/>
                <a:cs typeface="NikoshBAN" pitchFamily="2" charset="0"/>
              </a:rPr>
              <a:t>©©টা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181600" y="2514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ভাটিব্রেটা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(মেরুদন্ডী)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34000" y="31242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3657600"/>
            <a:ext cx="6934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43400" y="36576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008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724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40386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</a:rPr>
              <a:t>সাইক্লোস্টোমাটা</a:t>
            </a:r>
            <a:endParaRPr lang="en-US" sz="2000" dirty="0">
              <a:latin typeface="NikoshB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24000" y="40386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</a:rPr>
              <a:t>কনড্রিকথিস</a:t>
            </a:r>
            <a:endParaRPr lang="en-US" sz="2000" dirty="0">
              <a:latin typeface="NikoshB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4038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</a:rPr>
              <a:t>অসটিকথিস</a:t>
            </a:r>
            <a:endParaRPr lang="en-US" sz="2000" dirty="0">
              <a:latin typeface="NikoshBA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86200" y="40386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4953000" y="4038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 rot="50055">
            <a:off x="5948915" y="4045136"/>
            <a:ext cx="901169" cy="449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অ্যাভিস</a:t>
            </a:r>
            <a:endParaRPr lang="en-US" sz="20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0574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276600" y="3657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86600" y="4038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স্তন্যপায়ী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8" grpId="0" animBg="1"/>
      <p:bldP spid="19" grpId="0" animBg="1"/>
      <p:bldP spid="20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8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onodon.com/images/Tunicat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791200" cy="3381376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524000" y="0"/>
            <a:ext cx="609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/>
                <a:cs typeface="NikoshBAN" pitchFamily="2" charset="0"/>
              </a:rPr>
              <a:t>ইউরো</a:t>
            </a:r>
            <a:r>
              <a:rPr lang="bn-BD" sz="4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কর্ডাটা</a:t>
            </a:r>
            <a:endParaRPr lang="en-US" sz="4000" dirty="0" smtClean="0">
              <a:latin typeface="NikoshBAN"/>
            </a:endParaRPr>
          </a:p>
          <a:p>
            <a:pPr algn="ctr"/>
            <a:r>
              <a:rPr lang="en-US" sz="4000" dirty="0" smtClean="0">
                <a:latin typeface="Arial Black" pitchFamily="34" charset="0"/>
              </a:rPr>
              <a:t>(Urochordata)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019800"/>
            <a:ext cx="3886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/>
                <a:cs typeface="NikoshBAN" pitchFamily="2" charset="0"/>
              </a:rPr>
              <a:t>অ্যাসিডিয়া</a:t>
            </a:r>
            <a:endParaRPr lang="en-US" dirty="0" smtClean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edia1.picsearch.com/is?PGEni6BXGWj1MxfZizsF74F0C5Bmgma2WFPUjXE6sT0&amp;height=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6324600" cy="3657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Oval 2"/>
          <p:cNvSpPr/>
          <p:nvPr/>
        </p:nvSpPr>
        <p:spPr>
          <a:xfrm>
            <a:off x="1143000" y="0"/>
            <a:ext cx="5867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সেফালোকডা</a:t>
            </a:r>
            <a:r>
              <a:rPr lang="en-US" sz="4000" dirty="0" smtClean="0">
                <a:latin typeface="SutonnyEMJ"/>
                <a:cs typeface="NikoshBAN" pitchFamily="2" charset="0"/>
              </a:rPr>
              <a:t>©©টা </a:t>
            </a:r>
            <a:endParaRPr lang="en-US" sz="4000" dirty="0" smtClean="0"/>
          </a:p>
          <a:p>
            <a:pPr algn="ctr"/>
            <a:r>
              <a:rPr lang="en-US" sz="4000" dirty="0" smtClean="0">
                <a:latin typeface="Arial Black" pitchFamily="34" charset="0"/>
              </a:rPr>
              <a:t>(Cephalochordata)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38400" y="62484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ব্রঙ্কিওস্টোমা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</TotalTime>
  <Words>278</Words>
  <Application>Microsoft Office PowerPoint</Application>
  <PresentationFormat>On-screen Show (4:3)</PresentationFormat>
  <Paragraphs>84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kingdom</dc:title>
  <dc:creator>USER</dc:creator>
  <cp:lastModifiedBy>bcc123</cp:lastModifiedBy>
  <cp:revision>103</cp:revision>
  <dcterms:created xsi:type="dcterms:W3CDTF">2013-07-22T11:39:52Z</dcterms:created>
  <dcterms:modified xsi:type="dcterms:W3CDTF">2013-08-24T06:36:27Z</dcterms:modified>
</cp:coreProperties>
</file>